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9" r:id="rId10"/>
    <p:sldId id="272" r:id="rId11"/>
    <p:sldId id="265" r:id="rId12"/>
    <p:sldId id="266" r:id="rId13"/>
    <p:sldId id="278" r:id="rId14"/>
    <p:sldId id="267" r:id="rId15"/>
    <p:sldId id="277" r:id="rId16"/>
    <p:sldId id="280" r:id="rId17"/>
    <p:sldId id="281" r:id="rId18"/>
    <p:sldId id="282" r:id="rId19"/>
    <p:sldId id="276" r:id="rId20"/>
    <p:sldId id="283" r:id="rId21"/>
    <p:sldId id="275" r:id="rId22"/>
    <p:sldId id="260" r:id="rId23"/>
    <p:sldId id="273" r:id="rId24"/>
    <p:sldId id="274" r:id="rId25"/>
    <p:sldId id="268" r:id="rId26"/>
    <p:sldId id="271" r:id="rId27"/>
  </p:sldIdLst>
  <p:sldSz cx="12192000" cy="6858000"/>
  <p:notesSz cx="6888163" cy="10020300"/>
  <p:embeddedFontLst>
    <p:embeddedFont>
      <p:font typeface="Microsoft GothicNeo" panose="020B0500000101010101" pitchFamily="50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에스코어 드림 4 Regular" panose="020B05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FFFF"/>
    <a:srgbClr val="9999FF"/>
    <a:srgbClr val="8FAADC"/>
    <a:srgbClr val="FF5D5D"/>
    <a:srgbClr val="E7E32D"/>
    <a:srgbClr val="92D050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B413-A753-49A1-A07D-870400E4C5D7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00997-3A86-439F-9E77-4817CAE6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1BC-C296-4974-896A-F9BB4ADF9209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E861-7EF2-444F-B5AD-55B0F73E95E9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43F6-B339-4F12-A8C1-C110742C798A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8A2-AA4A-4809-BD4A-B2D6F64AE38D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3788387-46CE-044B-3B6D-3233441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C5A8-AACC-40F4-B15C-A615A2356F11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A0B0-AAD8-4EEC-80E9-B8CDB7432CC9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2F75-1F42-46AD-B32C-5E21113F1255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5FAC-3401-4C75-8DC6-8CB265D416E8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242-6FD8-4AE8-AC75-DA1B0EDB8E15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38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03DE-1761-451E-BED9-1CF77B52637F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ED36-D90F-4D11-9F2E-97FF55B6C592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93778-09C0-43F0-94CA-D3E722BC68C9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characters/robots/spider-orange-181154" TargetMode="External"/><Relationship Id="rId3" Type="http://schemas.openxmlformats.org/officeDocument/2006/relationships/hyperlink" Target="https://github.com/LakshithaMadushan/Unity-Particle-System/issues/1" TargetMode="External"/><Relationship Id="rId7" Type="http://schemas.openxmlformats.org/officeDocument/2006/relationships/hyperlink" Target="https://assetstore.unity.com/packages/3d/characters/robots/mechanical-spider-139122" TargetMode="External"/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humanoids/humans/humanoid-3d-charactor-p05-aki-mika-203490" TargetMode="External"/><Relationship Id="rId5" Type="http://schemas.openxmlformats.org/officeDocument/2006/relationships/hyperlink" Target="https://thenounproject.com/" TargetMode="External"/><Relationship Id="rId10" Type="http://schemas.openxmlformats.org/officeDocument/2006/relationships/hyperlink" Target="https://assetstore.unity.com/packages/3d/characters/sci-fi-robot-character-vol-01-104716" TargetMode="External"/><Relationship Id="rId4" Type="http://schemas.openxmlformats.org/officeDocument/2006/relationships/hyperlink" Target="https://chulin28ho.tistory.com/713" TargetMode="External"/><Relationship Id="rId9" Type="http://schemas.openxmlformats.org/officeDocument/2006/relationships/hyperlink" Target="https://assetstore.unity.com/packages/3d/environments/sci-fi/vhs-factory-dark-style-6142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???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1233998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803756" y="3217319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차별점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279994" y="1757218"/>
            <a:ext cx="7635140" cy="11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전통적인 요소를 벤치마킹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LV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캐주얼한 액션과 잘 어울리는 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279994" y="3740539"/>
            <a:ext cx="8277037" cy="167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간편하고 직관적인 조작으로 즐기는 캐주얼 액션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보스마다 제공되는 다양한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동적인 변화로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반복플레이 피로감 저하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59357-4694-A933-5117-0A775BE085F0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 비교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50767B9C-51F6-A62A-7E8F-D5B6E4ED85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05260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47854"/>
              </p:ext>
            </p:extLst>
          </p:nvPr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26C190-06C9-6C66-B38A-9881DF15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88" y="961093"/>
            <a:ext cx="9002727" cy="5126885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마우스 아이콘 </a:t>
            </a:r>
            <a:r>
              <a:rPr lang="en-US" altLang="ko-KR" sz="1500" dirty="0">
                <a:hlinkClick r:id="rId2"/>
              </a:rPr>
              <a:t>https://www.pngrepo.com/svg/53826/mouse</a:t>
            </a:r>
            <a:endParaRPr lang="en-US" altLang="ko-KR" sz="1500" dirty="0"/>
          </a:p>
          <a:p>
            <a:r>
              <a:rPr lang="ko-KR" altLang="en-US" sz="1500" dirty="0"/>
              <a:t>키보드 이미지 </a:t>
            </a:r>
            <a:r>
              <a:rPr lang="en-US" altLang="ko-KR" sz="15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500" dirty="0" err="1"/>
              <a:t>물리파티클</a:t>
            </a:r>
            <a:r>
              <a:rPr lang="ko-KR" altLang="en-US" sz="1500" dirty="0"/>
              <a:t> 예제 </a:t>
            </a:r>
            <a:r>
              <a:rPr lang="en-US" altLang="ko-KR" sz="1500" dirty="0">
                <a:hlinkClick r:id="rId3"/>
              </a:rPr>
              <a:t>Sample image · Issue #1 · </a:t>
            </a:r>
            <a:r>
              <a:rPr lang="en-US" altLang="ko-KR" sz="1500" dirty="0" err="1">
                <a:hlinkClick r:id="rId3"/>
              </a:rPr>
              <a:t>LakshithaMadushan</a:t>
            </a:r>
            <a:r>
              <a:rPr lang="en-US" altLang="ko-KR" sz="1500" dirty="0">
                <a:hlinkClick r:id="rId3"/>
              </a:rPr>
              <a:t>/Unity-Particle-System (github.com)</a:t>
            </a:r>
            <a:endParaRPr lang="en-US" altLang="ko-KR" sz="1500" dirty="0"/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https://roystan.net/articles/toon-shader/</a:t>
            </a:r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</a:t>
            </a:r>
            <a:r>
              <a:rPr lang="ko-KR" altLang="en-US" sz="1500" dirty="0">
                <a:hlinkClick r:id="rId4"/>
              </a:rPr>
              <a:t>https://chulin28ho.tistory.com/713</a:t>
            </a:r>
            <a:endParaRPr lang="en-US" altLang="ko-KR" sz="1500" dirty="0"/>
          </a:p>
          <a:p>
            <a:r>
              <a:rPr lang="ko-KR" altLang="en-US" sz="1500" dirty="0" err="1"/>
              <a:t>픽토그램</a:t>
            </a:r>
            <a:r>
              <a:rPr lang="ko-KR" altLang="en-US" sz="1500" dirty="0"/>
              <a:t> </a:t>
            </a:r>
            <a:r>
              <a:rPr lang="en-US" altLang="ko-KR" sz="1500" dirty="0">
                <a:hlinkClick r:id="rId5"/>
              </a:rPr>
              <a:t>https://thenounproject.com/</a:t>
            </a:r>
            <a:endParaRPr lang="en-US" altLang="ko-KR" sz="1500" dirty="0"/>
          </a:p>
          <a:p>
            <a:r>
              <a:rPr lang="ko-KR" altLang="en-US" sz="1500" dirty="0"/>
              <a:t>사용 </a:t>
            </a:r>
            <a:r>
              <a:rPr lang="ko-KR" altLang="en-US" sz="1500" dirty="0" err="1"/>
              <a:t>에셋리스트</a:t>
            </a:r>
            <a:endParaRPr lang="en-US" altLang="ko-KR" sz="1500" dirty="0"/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34" charset="-127"/>
                <a:cs typeface="Times New Roman" panose="02020603050405020304" pitchFamily="18" charset="0"/>
                <a:hlinkClick r:id="rId6"/>
              </a:rPr>
              <a:t>https://assetstore.unity.com/packages/3d/characters/humanoids/humans/humanoid-3d-charactor-p05-aki-mika-203490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34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7"/>
              </a:rPr>
              <a:t>https://assetstore.unity.com/packages/3d/characters/robots/mechanical-spider-139122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8"/>
              </a:rPr>
              <a:t>https://assetstore.unity.com/packages/3d/characters/robots/spider-orange-181154</a:t>
            </a:r>
            <a:endParaRPr lang="en-US" altLang="ko-KR" sz="1500" u="sng" dirty="0">
              <a:solidFill>
                <a:srgbClr val="0563C1"/>
              </a:solidFill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9"/>
              </a:rPr>
              <a:t>https://assetstore.unity.com/packages/3d/environments/sci-fi/vhs-factory-dark-style-61420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dirty="0">
                <a:hlinkClick r:id="rId10"/>
              </a:rPr>
              <a:t>https://assetstore.unity.com/packages/3d/characters/sci-fi-robot-character-vol-01-104716</a:t>
            </a:r>
            <a:endParaRPr lang="en-US" altLang="ko-KR" sz="1500" dirty="0"/>
          </a:p>
          <a:p>
            <a:pPr lvl="1"/>
            <a:endParaRPr lang="en-US" altLang="ko-KR" sz="1500" dirty="0"/>
          </a:p>
          <a:p>
            <a:endParaRPr lang="ko-KR" altLang="en-US" sz="1500" dirty="0"/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2A27BBB-22C3-78A5-BB46-70C61B47BFC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1E8C9-6FFF-CC84-3616-EC7A0E0DF7DF}"/>
              </a:ext>
            </a:extLst>
          </p:cNvPr>
          <p:cNvGrpSpPr/>
          <p:nvPr/>
        </p:nvGrpSpPr>
        <p:grpSpPr>
          <a:xfrm>
            <a:off x="2799160" y="494077"/>
            <a:ext cx="4476341" cy="1203886"/>
            <a:chOff x="2676832" y="2232699"/>
            <a:chExt cx="4476341" cy="1203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B99051-0A18-6A42-014E-25AE6E7BCED5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E65CAF-B54C-83A0-F88D-58A3A8E41FAF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AE76DA-8BA4-0509-4411-8F7D917D1EF4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2E106-8A4C-F65E-D5FE-1741C2512F54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6D71-FEBE-BE10-E138-AEC786316BE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710CBAB-1760-5184-196F-D2B3AC11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769861-32D9-7EEB-5E6A-5A18BF5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02" y="2048863"/>
            <a:ext cx="3536908" cy="2555702"/>
          </a:xfrm>
          <a:prstGeom prst="rect">
            <a:avLst/>
          </a:prstGeom>
        </p:spPr>
      </p:pic>
      <p:pic>
        <p:nvPicPr>
          <p:cNvPr id="14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A524887F-A838-D6B8-9F8D-DA2B624F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38" y="2048863"/>
            <a:ext cx="3647315" cy="25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4D49C2-78DF-EFDF-D5B8-DCC1C6C73DB7}"/>
              </a:ext>
            </a:extLst>
          </p:cNvPr>
          <p:cNvSpPr txBox="1"/>
          <p:nvPr/>
        </p:nvSpPr>
        <p:spPr>
          <a:xfrm>
            <a:off x="3694533" y="5170219"/>
            <a:ext cx="6699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Specular reflection / Two Tone shading / Rim Lighting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Ambient light 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smoothstep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결과값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71F70B8E-3C96-A5BB-D4F8-3539DC6105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84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709AE-8C6F-5BCB-600B-A3AFA1C27DF2}"/>
              </a:ext>
            </a:extLst>
          </p:cNvPr>
          <p:cNvSpPr txBox="1"/>
          <p:nvPr/>
        </p:nvSpPr>
        <p:spPr>
          <a:xfrm>
            <a:off x="2695073" y="1582340"/>
            <a:ext cx="9384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주제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스파크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이펙트등에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렌더링 파이프라인 단계에서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Geometry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활용하여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시스템을 구현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용도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연출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기계 몬스터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사망시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E2ADE4-917F-7036-CDF1-0C1D4495071F}"/>
              </a:ext>
            </a:extLst>
          </p:cNvPr>
          <p:cNvGrpSpPr/>
          <p:nvPr/>
        </p:nvGrpSpPr>
        <p:grpSpPr>
          <a:xfrm>
            <a:off x="2628462" y="233749"/>
            <a:ext cx="4557241" cy="1203886"/>
            <a:chOff x="7436485" y="1098827"/>
            <a:chExt cx="4557241" cy="12038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10DA47-BC8A-8070-9424-B5D6D462346F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119FF05-1DE4-528B-E347-02EC0086118D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0FCE52-6F95-DA04-0B31-8011B9BE1117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01EAFCF-5773-8F6A-992E-F1B5C1C01576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783F6D-EF76-8C93-CDD1-F9C1BA0B7C12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A4DE9B-2E6B-AEA4-4669-F7D1A1E117A7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12" name="Picture 2" descr="sparkle Icon 1764908">
              <a:extLst>
                <a:ext uri="{FF2B5EF4-FFF2-40B4-BE49-F238E27FC236}">
                  <a16:creationId xmlns:a16="http://schemas.microsoft.com/office/drawing/2014/main" id="{A9212B7E-8246-8DB7-1AA5-2E19D58E9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DDC87138-8DD8-2681-E390-B3F59E27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54" y="4080004"/>
            <a:ext cx="4960069" cy="25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5DFB5F8-794F-B17D-7374-D10C5691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862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 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모서리간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345D0257-A430-8F89-2900-6D197166EE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4C1C1-548A-E35D-E427-9AAB6ADD4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816" y="450584"/>
            <a:ext cx="5106451" cy="276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6D0F2-7ADF-4AA1-E4D7-2606AC68D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6" y="3576277"/>
            <a:ext cx="2161860" cy="279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D577C-4DD9-6282-9850-C9F09A0C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1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79EEB-2924-40DE-B05C-7D9DFF13B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27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CC6FB6-EE3E-0A77-FEDA-78E48EA89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3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77CBF59-136C-D34A-15D9-6F6EB3F63A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6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및 주요 보스 비율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490B45-67CC-D29D-5870-AC55B25E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81" y="1131802"/>
            <a:ext cx="8536146" cy="479638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F675-5305-8773-8914-7E461311E6C1}"/>
              </a:ext>
            </a:extLst>
          </p:cNvPr>
          <p:cNvCxnSpPr>
            <a:cxnSpLocks/>
          </p:cNvCxnSpPr>
          <p:nvPr/>
        </p:nvCxnSpPr>
        <p:spPr>
          <a:xfrm>
            <a:off x="3909317" y="3935462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21E2B9-16B1-2999-0BC8-74D621531030}"/>
              </a:ext>
            </a:extLst>
          </p:cNvPr>
          <p:cNvCxnSpPr>
            <a:cxnSpLocks/>
          </p:cNvCxnSpPr>
          <p:nvPr/>
        </p:nvCxnSpPr>
        <p:spPr>
          <a:xfrm>
            <a:off x="5418178" y="363904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B46A8-8E09-8235-925C-EC608832F2ED}"/>
              </a:ext>
            </a:extLst>
          </p:cNvPr>
          <p:cNvCxnSpPr>
            <a:cxnSpLocks/>
          </p:cNvCxnSpPr>
          <p:nvPr/>
        </p:nvCxnSpPr>
        <p:spPr>
          <a:xfrm>
            <a:off x="5418178" y="2369476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59F79F-C593-F7CC-D5C5-C2E0602A11F5}"/>
              </a:ext>
            </a:extLst>
          </p:cNvPr>
          <p:cNvCxnSpPr>
            <a:cxnSpLocks/>
          </p:cNvCxnSpPr>
          <p:nvPr/>
        </p:nvCxnSpPr>
        <p:spPr>
          <a:xfrm>
            <a:off x="8742718" y="416052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B9F9C1-D333-A11A-D513-E8B7917D05F3}"/>
              </a:ext>
            </a:extLst>
          </p:cNvPr>
          <p:cNvCxnSpPr>
            <a:cxnSpLocks/>
          </p:cNvCxnSpPr>
          <p:nvPr/>
        </p:nvCxnSpPr>
        <p:spPr>
          <a:xfrm>
            <a:off x="8742718" y="2848740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D73506-C7AD-9285-39E2-D1699D1C9FD6}"/>
              </a:ext>
            </a:extLst>
          </p:cNvPr>
          <p:cNvSpPr txBox="1"/>
          <p:nvPr/>
        </p:nvSpPr>
        <p:spPr>
          <a:xfrm>
            <a:off x="3026581" y="6036898"/>
            <a:ext cx="599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캐릭터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최종보스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0.7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일반 몬스터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0.5 ~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BA601138-4FB1-C113-853E-2EE0662172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37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71498" cy="646331"/>
            <a:chOff x="1397516" y="3105834"/>
            <a:chExt cx="1271498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개발환경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346839" cy="646331"/>
            <a:chOff x="1397516" y="3105834"/>
            <a:chExt cx="1346839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팀원구성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346839" cy="646331"/>
            <a:chOff x="1397516" y="3105834"/>
            <a:chExt cx="1346839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698444" cy="646331"/>
            <a:chOff x="1397516" y="3105834"/>
            <a:chExt cx="3698444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599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334289" cy="646331"/>
            <a:chOff x="1397516" y="3105834"/>
            <a:chExt cx="2334289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390822" y="4180767"/>
            <a:ext cx="2882516" cy="646331"/>
            <a:chOff x="1397516" y="3105834"/>
            <a:chExt cx="2882516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390822" y="5097173"/>
            <a:ext cx="3451582" cy="646331"/>
            <a:chOff x="1397516" y="3105834"/>
            <a:chExt cx="345158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참고 자료 및 추가 작성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E844915-734A-D522-1E7E-B5450BD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CAE8C-0635-8521-231C-96C4ED9381E3}"/>
              </a:ext>
            </a:extLst>
          </p:cNvPr>
          <p:cNvSpPr txBox="1"/>
          <p:nvPr/>
        </p:nvSpPr>
        <p:spPr>
          <a:xfrm>
            <a:off x="2743197" y="567517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성장요소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8AD4367-3FDF-DC8D-5EC7-0BEFCC043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0092"/>
              </p:ext>
            </p:extLst>
          </p:nvPr>
        </p:nvGraphicFramePr>
        <p:xfrm>
          <a:off x="3093167" y="1344699"/>
          <a:ext cx="8128000" cy="200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공격속도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(1.01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761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5.47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2662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3355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6.04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11744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61.2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14802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6.67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44660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144.2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CB20FC-4B47-0A77-D24C-A249F19CA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76194"/>
              </p:ext>
            </p:extLst>
          </p:nvPr>
        </p:nvGraphicFramePr>
        <p:xfrm>
          <a:off x="3093167" y="3789927"/>
          <a:ext cx="8128000" cy="200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필요경험치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판수</a:t>
                      </a:r>
                      <a:br>
                        <a:rPr lang="en-US" altLang="ko-KR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 레벨 보스 기준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1-&gt;2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9-&gt;10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3518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19-&gt;20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21782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2h 30m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29-&gt;30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51360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3h 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26FC116F-4811-338A-7E68-76C8AA1E3A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750F0-DA82-28A9-1346-DCA602EE4A5A}"/>
              </a:ext>
            </a:extLst>
          </p:cNvPr>
          <p:cNvSpPr txBox="1"/>
          <p:nvPr/>
        </p:nvSpPr>
        <p:spPr>
          <a:xfrm>
            <a:off x="3093167" y="1072320"/>
            <a:ext cx="408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성장 요소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5172C-314E-41D5-6B14-73898A9E9798}"/>
              </a:ext>
            </a:extLst>
          </p:cNvPr>
          <p:cNvSpPr txBox="1"/>
          <p:nvPr/>
        </p:nvSpPr>
        <p:spPr>
          <a:xfrm>
            <a:off x="3093166" y="3525733"/>
            <a:ext cx="408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 타임 </a:t>
            </a:r>
          </a:p>
        </p:txBody>
      </p:sp>
    </p:spTree>
    <p:extLst>
      <p:ext uri="{BB962C8B-B14F-4D97-AF65-F5344CB8AC3E}">
        <p14:creationId xmlns:p14="http://schemas.microsoft.com/office/powerpoint/2010/main" val="855014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AD928-93EA-8FDE-417E-10B07372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C53E13-0CF5-FFD9-BA49-F01C1DD1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182577-7F63-DDF7-AC21-3698AE0A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D26A3B-D683-7CE7-55DC-0C3B5EEF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7A65AD-088D-B0CE-1158-1EFE04D3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28D40A-BF65-BA05-43E7-340747E8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CCA87-BB86-908D-21EE-1FFDFB7B1874}"/>
              </a:ext>
            </a:extLst>
          </p:cNvPr>
          <p:cNvGrpSpPr/>
          <p:nvPr/>
        </p:nvGrpSpPr>
        <p:grpSpPr>
          <a:xfrm>
            <a:off x="2695073" y="622540"/>
            <a:ext cx="9321467" cy="870961"/>
            <a:chOff x="2695073" y="622540"/>
            <a:chExt cx="9321467" cy="8709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82C824-960A-85EA-ADCA-C654F9E99022}"/>
                </a:ext>
              </a:extLst>
            </p:cNvPr>
            <p:cNvSpPr txBox="1"/>
            <p:nvPr/>
          </p:nvSpPr>
          <p:spPr>
            <a:xfrm>
              <a:off x="2695073" y="62254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이용한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3D 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900F4-F5AA-71A1-199D-150212ABE074}"/>
                </a:ext>
              </a:extLst>
            </p:cNvPr>
            <p:cNvSpPr txBox="1"/>
            <p:nvPr/>
          </p:nvSpPr>
          <p:spPr>
            <a:xfrm>
              <a:off x="3256547" y="1154947"/>
              <a:ext cx="875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제작을 통한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 API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에 대한 이해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675C2D-AF19-D9C4-D721-CEC320500433}"/>
              </a:ext>
            </a:extLst>
          </p:cNvPr>
          <p:cNvGrpSpPr/>
          <p:nvPr/>
        </p:nvGrpSpPr>
        <p:grpSpPr>
          <a:xfrm>
            <a:off x="2695073" y="2185141"/>
            <a:ext cx="8759993" cy="1988303"/>
            <a:chOff x="2695073" y="2424510"/>
            <a:chExt cx="8759993" cy="1988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6C0D2-9A01-09F7-C89F-CD67A34A143B}"/>
                </a:ext>
              </a:extLst>
            </p:cNvPr>
            <p:cNvSpPr txBox="1"/>
            <p:nvPr/>
          </p:nvSpPr>
          <p:spPr>
            <a:xfrm>
              <a:off x="2695073" y="242451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인칭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캐쥬얼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액션 게임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4FB0F-BD65-4509-39AC-D7F6D5EC669B}"/>
                </a:ext>
              </a:extLst>
            </p:cNvPr>
            <p:cNvSpPr txBox="1"/>
            <p:nvPr/>
          </p:nvSpPr>
          <p:spPr>
            <a:xfrm>
              <a:off x="3256547" y="2890793"/>
              <a:ext cx="739775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쉐이더와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렌더링 파이프라인에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그림자와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조명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파티클에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물리적인 처리에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상용화된 모델 데이터의 구조에 대한 이해 및 게임 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A18478-F539-8829-1E88-3C0ED7E41A61}"/>
              </a:ext>
            </a:extLst>
          </p:cNvPr>
          <p:cNvGrpSpPr/>
          <p:nvPr/>
        </p:nvGrpSpPr>
        <p:grpSpPr>
          <a:xfrm>
            <a:off x="2695073" y="4865085"/>
            <a:ext cx="9321467" cy="1256179"/>
            <a:chOff x="2695073" y="4865085"/>
            <a:chExt cx="9321467" cy="1256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0CE0-B460-7C79-642A-655F96F353CF}"/>
                </a:ext>
              </a:extLst>
            </p:cNvPr>
            <p:cNvSpPr txBox="1"/>
            <p:nvPr/>
          </p:nvSpPr>
          <p:spPr>
            <a:xfrm>
              <a:off x="2695073" y="4865085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MORPG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위한 서버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1DED1-74DB-AA26-DE92-9BAB1D3B58EA}"/>
                </a:ext>
              </a:extLst>
            </p:cNvPr>
            <p:cNvSpPr txBox="1"/>
            <p:nvPr/>
          </p:nvSpPr>
          <p:spPr>
            <a:xfrm>
              <a:off x="3256547" y="5331368"/>
              <a:ext cx="8759993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동시에 다중 접속할 수 있는 게임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보스 패턴 등 서버를 중지 하지 않고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수정이 가능한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23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E6E2A6F-2A53-EE75-7CD2-6C880AB6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286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4A07C1-BDB5-3729-8B36-8484FF6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21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30EFD5-23A2-3196-B3DE-A40F7A09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B5043396-6AE3-FB2C-F9DB-6E9C65A65B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229007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71" y="2861673"/>
            <a:ext cx="1714306" cy="17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D0FCF-51B2-5FAE-54AE-04E7A55924A8}"/>
              </a:ext>
            </a:extLst>
          </p:cNvPr>
          <p:cNvGrpSpPr/>
          <p:nvPr/>
        </p:nvGrpSpPr>
        <p:grpSpPr>
          <a:xfrm>
            <a:off x="2798390" y="2394501"/>
            <a:ext cx="4963736" cy="2481868"/>
            <a:chOff x="3055244" y="798459"/>
            <a:chExt cx="6482418" cy="3241209"/>
          </a:xfrm>
        </p:grpSpPr>
        <p:pic>
          <p:nvPicPr>
            <p:cNvPr id="5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0A908874-643A-4C11-DAE4-393AFB29C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44" y="798459"/>
              <a:ext cx="6482418" cy="324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6E43A5-B621-1891-F36F-99D4CD9FAE3F}"/>
                </a:ext>
              </a:extLst>
            </p:cNvPr>
            <p:cNvSpPr/>
            <p:nvPr/>
          </p:nvSpPr>
          <p:spPr>
            <a:xfrm>
              <a:off x="4026566" y="1992111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2D6B89B-4570-E7DA-E259-889DBBEF08BB}"/>
                </a:ext>
              </a:extLst>
            </p:cNvPr>
            <p:cNvSpPr/>
            <p:nvPr/>
          </p:nvSpPr>
          <p:spPr>
            <a:xfrm>
              <a:off x="3810450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220A1ED-695B-A573-8500-F9466A77D3CE}"/>
                </a:ext>
              </a:extLst>
            </p:cNvPr>
            <p:cNvSpPr/>
            <p:nvPr/>
          </p:nvSpPr>
          <p:spPr>
            <a:xfrm>
              <a:off x="4217064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E31D6-46B5-1F24-406B-4442268914D6}"/>
                </a:ext>
              </a:extLst>
            </p:cNvPr>
            <p:cNvSpPr/>
            <p:nvPr/>
          </p:nvSpPr>
          <p:spPr>
            <a:xfrm>
              <a:off x="4617662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C435F5C-68FC-B3FA-DE90-9DC6326DC90A}"/>
                </a:ext>
              </a:extLst>
            </p:cNvPr>
            <p:cNvSpPr/>
            <p:nvPr/>
          </p:nvSpPr>
          <p:spPr>
            <a:xfrm>
              <a:off x="4429782" y="1989621"/>
              <a:ext cx="360040" cy="33952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95226D-2436-BAFB-5B7D-75BA8811DCD1}"/>
                </a:ext>
              </a:extLst>
            </p:cNvPr>
            <p:cNvSpPr/>
            <p:nvPr/>
          </p:nvSpPr>
          <p:spPr>
            <a:xfrm>
              <a:off x="5001766" y="3238531"/>
              <a:ext cx="201866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CFB9F9-023B-B5C2-EE36-7EB3484AF48E}"/>
              </a:ext>
            </a:extLst>
          </p:cNvPr>
          <p:cNvSpPr/>
          <p:nvPr/>
        </p:nvSpPr>
        <p:spPr>
          <a:xfrm>
            <a:off x="2936696" y="1901511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4238AE-D2FC-D5AF-B200-7332E6427CCE}"/>
              </a:ext>
            </a:extLst>
          </p:cNvPr>
          <p:cNvSpPr/>
          <p:nvPr/>
        </p:nvSpPr>
        <p:spPr>
          <a:xfrm>
            <a:off x="4339754" y="1901512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스킬 공격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E57908-34CB-DF5F-AF05-D1F6FCF711A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589827" y="2290076"/>
            <a:ext cx="90173" cy="1018432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AE8CE-B3F6-E6CD-A3DE-B7545CDFE2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3988751" y="2290076"/>
            <a:ext cx="1004134" cy="101652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CF9C8D-79BF-245C-832D-14D285467DB8}"/>
              </a:ext>
            </a:extLst>
          </p:cNvPr>
          <p:cNvSpPr/>
          <p:nvPr/>
        </p:nvSpPr>
        <p:spPr>
          <a:xfrm>
            <a:off x="4406145" y="4876369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점프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CD4C38-3580-491C-FA6A-0DE392BEEF4E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5059276" y="4522904"/>
            <a:ext cx="2477" cy="353465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254329-9489-1501-C6E9-6D982CF7BD9B}"/>
              </a:ext>
            </a:extLst>
          </p:cNvPr>
          <p:cNvSpPr/>
          <p:nvPr/>
        </p:nvSpPr>
        <p:spPr>
          <a:xfrm>
            <a:off x="9377793" y="1809995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방향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82596F-F18F-71DA-59BD-B6CA94B3FB65}"/>
              </a:ext>
            </a:extLst>
          </p:cNvPr>
          <p:cNvSpPr/>
          <p:nvPr/>
        </p:nvSpPr>
        <p:spPr>
          <a:xfrm>
            <a:off x="9452820" y="2861673"/>
            <a:ext cx="578104" cy="6575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4C3AA1-126C-934B-C129-80AA369F3091}"/>
              </a:ext>
            </a:extLst>
          </p:cNvPr>
          <p:cNvSpPr/>
          <p:nvPr/>
        </p:nvSpPr>
        <p:spPr>
          <a:xfrm>
            <a:off x="7933032" y="2095793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기본 공격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0FA65-09C9-5718-0F41-B9A3E7AB9C1D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8586163" y="2484357"/>
            <a:ext cx="866657" cy="70609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AFFBB0F-C6B5-0253-E5D0-A579784DA9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192088" y="121879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319007" y="1524793"/>
            <a:ext cx="2971065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클리어하며 얻은 고유 색을 기반으로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보스의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기믹을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파훼하고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07692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256069" y="3425207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맹독으로 공격하는 보스의 공격을 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정화수를 사용하여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생존하고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2088" y="4935355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256069" y="5239319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해킹을 당해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몸이 마음대로 움직이지 않는다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상황을 극복하고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CD00-A368-3F37-D2F5-7E9E545196C2}"/>
              </a:ext>
            </a:extLst>
          </p:cNvPr>
          <p:cNvSpPr txBox="1"/>
          <p:nvPr/>
        </p:nvSpPr>
        <p:spPr>
          <a:xfrm>
            <a:off x="8954666" y="213906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6A4F3-8E31-91E8-5FF8-BBF45B2721B7}"/>
              </a:ext>
            </a:extLst>
          </p:cNvPr>
          <p:cNvSpPr txBox="1"/>
          <p:nvPr/>
        </p:nvSpPr>
        <p:spPr>
          <a:xfrm>
            <a:off x="8253569" y="216984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C0AB-A783-EF14-B039-4D8E20B69A87}"/>
              </a:ext>
            </a:extLst>
          </p:cNvPr>
          <p:cNvSpPr txBox="1"/>
          <p:nvPr/>
        </p:nvSpPr>
        <p:spPr>
          <a:xfrm>
            <a:off x="8954666" y="399719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4168E-2317-01C2-B0DE-605C51C100CD}"/>
              </a:ext>
            </a:extLst>
          </p:cNvPr>
          <p:cNvSpPr txBox="1"/>
          <p:nvPr/>
        </p:nvSpPr>
        <p:spPr>
          <a:xfrm>
            <a:off x="8253569" y="402797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346EB-2F89-2F50-7A70-7A81C7AAF9AF}"/>
              </a:ext>
            </a:extLst>
          </p:cNvPr>
          <p:cNvSpPr txBox="1"/>
          <p:nvPr/>
        </p:nvSpPr>
        <p:spPr>
          <a:xfrm>
            <a:off x="8954666" y="5813400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91A68-2078-E72F-1128-7742498052FB}"/>
              </a:ext>
            </a:extLst>
          </p:cNvPr>
          <p:cNvSpPr txBox="1"/>
          <p:nvPr/>
        </p:nvSpPr>
        <p:spPr>
          <a:xfrm>
            <a:off x="8253569" y="5844178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E2034-9714-59A3-DFAF-5C7020A1A027}"/>
              </a:ext>
            </a:extLst>
          </p:cNvPr>
          <p:cNvSpPr txBox="1"/>
          <p:nvPr/>
        </p:nvSpPr>
        <p:spPr>
          <a:xfrm>
            <a:off x="9556281" y="131489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팀원과의 협동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D382B-2E9A-3150-BEC3-E808EE80D982}"/>
              </a:ext>
            </a:extLst>
          </p:cNvPr>
          <p:cNvSpPr txBox="1"/>
          <p:nvPr/>
        </p:nvSpPr>
        <p:spPr>
          <a:xfrm>
            <a:off x="9169520" y="3164262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오염구역을 피하기 위한 컨트롤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59F04-B8A8-8CEF-4871-BEB3FD95189B}"/>
              </a:ext>
            </a:extLst>
          </p:cNvPr>
          <p:cNvSpPr txBox="1"/>
          <p:nvPr/>
        </p:nvSpPr>
        <p:spPr>
          <a:xfrm>
            <a:off x="9737558" y="500848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조작의 방해</a:t>
            </a: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7F7B5964-1852-15FE-240F-9C85D08119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262091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7A3ADD-7C7B-4720-36D3-165E67164334}"/>
              </a:ext>
            </a:extLst>
          </p:cNvPr>
          <p:cNvGrpSpPr/>
          <p:nvPr/>
        </p:nvGrpSpPr>
        <p:grpSpPr>
          <a:xfrm>
            <a:off x="2643233" y="825080"/>
            <a:ext cx="7848724" cy="2603920"/>
            <a:chOff x="2534232" y="825080"/>
            <a:chExt cx="7848724" cy="2603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1D084C-C845-D901-AA4E-ECA41B187A82}"/>
                </a:ext>
              </a:extLst>
            </p:cNvPr>
            <p:cNvGrpSpPr/>
            <p:nvPr/>
          </p:nvGrpSpPr>
          <p:grpSpPr>
            <a:xfrm>
              <a:off x="3724743" y="1899955"/>
              <a:ext cx="6658213" cy="1529045"/>
              <a:chOff x="3499895" y="477488"/>
              <a:chExt cx="3877668" cy="13893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F34048-AFC0-5E9C-E19B-746F0E0CF59F}"/>
                  </a:ext>
                </a:extLst>
              </p:cNvPr>
              <p:cNvGrpSpPr/>
              <p:nvPr/>
            </p:nvGrpSpPr>
            <p:grpSpPr>
              <a:xfrm>
                <a:off x="3499895" y="477488"/>
                <a:ext cx="3877668" cy="1389300"/>
                <a:chOff x="4155897" y="2382819"/>
                <a:chExt cx="7464175" cy="2674283"/>
              </a:xfrm>
            </p:grpSpPr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549BC90-D8F0-80BD-CD3E-301601FF135D}"/>
                    </a:ext>
                  </a:extLst>
                </p:cNvPr>
                <p:cNvSpPr/>
                <p:nvPr/>
              </p:nvSpPr>
              <p:spPr>
                <a:xfrm>
                  <a:off x="4155897" y="3210961"/>
                  <a:ext cx="7464175" cy="184614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98548CE3-97FF-EA59-964E-0F780610F38A}"/>
                    </a:ext>
                  </a:extLst>
                </p:cNvPr>
                <p:cNvSpPr/>
                <p:nvPr/>
              </p:nvSpPr>
              <p:spPr>
                <a:xfrm>
                  <a:off x="4223324" y="2382819"/>
                  <a:ext cx="3129341" cy="106261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     AKI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415F4-EEA7-978D-BAA9-E505FB6D9134}"/>
                  </a:ext>
                </a:extLst>
              </p:cNvPr>
              <p:cNvSpPr txBox="1"/>
              <p:nvPr/>
            </p:nvSpPr>
            <p:spPr>
              <a:xfrm>
                <a:off x="4347732" y="1233443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검을 사용하며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빠른 공격과 다양한 액션을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DD12D2E-4072-EDE9-B0E5-C26EABB54998}"/>
                </a:ext>
              </a:extLst>
            </p:cNvPr>
            <p:cNvSpPr/>
            <p:nvPr/>
          </p:nvSpPr>
          <p:spPr>
            <a:xfrm>
              <a:off x="2534232" y="825080"/>
              <a:ext cx="2603920" cy="260392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3F9696-39A5-074C-96EA-0705FC6547DF}"/>
              </a:ext>
            </a:extLst>
          </p:cNvPr>
          <p:cNvGrpSpPr/>
          <p:nvPr/>
        </p:nvGrpSpPr>
        <p:grpSpPr>
          <a:xfrm>
            <a:off x="3388075" y="3550796"/>
            <a:ext cx="8549588" cy="2919955"/>
            <a:chOff x="3030793" y="3550796"/>
            <a:chExt cx="8549588" cy="29199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508E56-F98B-37A2-5928-9CA8DF4D3A0E}"/>
                </a:ext>
              </a:extLst>
            </p:cNvPr>
            <p:cNvGrpSpPr/>
            <p:nvPr/>
          </p:nvGrpSpPr>
          <p:grpSpPr>
            <a:xfrm>
              <a:off x="3030793" y="4941706"/>
              <a:ext cx="6658215" cy="1529045"/>
              <a:chOff x="3030840" y="477488"/>
              <a:chExt cx="3877669" cy="13893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D3A61D-6947-24A1-898A-61A97511065E}"/>
                  </a:ext>
                </a:extLst>
              </p:cNvPr>
              <p:cNvGrpSpPr/>
              <p:nvPr/>
            </p:nvGrpSpPr>
            <p:grpSpPr>
              <a:xfrm>
                <a:off x="3030840" y="477488"/>
                <a:ext cx="3877669" cy="1389300"/>
                <a:chOff x="3253005" y="2382819"/>
                <a:chExt cx="7464176" cy="267428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A5D09178-B16C-2339-82D7-838CCF1F4276}"/>
                    </a:ext>
                  </a:extLst>
                </p:cNvPr>
                <p:cNvSpPr/>
                <p:nvPr/>
              </p:nvSpPr>
              <p:spPr>
                <a:xfrm>
                  <a:off x="3253005" y="3210962"/>
                  <a:ext cx="7464175" cy="18461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EB5ADD4-238E-8F80-B62A-ECBDD25951C8}"/>
                    </a:ext>
                  </a:extLst>
                </p:cNvPr>
                <p:cNvSpPr/>
                <p:nvPr/>
              </p:nvSpPr>
              <p:spPr>
                <a:xfrm>
                  <a:off x="7587840" y="2382819"/>
                  <a:ext cx="3129341" cy="1062614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MIKA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A0230-1CFF-0288-75EE-EA0908581D3C}"/>
                  </a:ext>
                </a:extLst>
              </p:cNvPr>
              <p:cNvSpPr txBox="1"/>
              <p:nvPr/>
            </p:nvSpPr>
            <p:spPr>
              <a:xfrm>
                <a:off x="3292981" y="1294348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거대한 대검을 사용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느리지만 강한 공격을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94F2FC7-EBF3-A442-DE23-22210ADC4679}"/>
                </a:ext>
              </a:extLst>
            </p:cNvPr>
            <p:cNvSpPr/>
            <p:nvPr/>
          </p:nvSpPr>
          <p:spPr>
            <a:xfrm>
              <a:off x="8679734" y="3550796"/>
              <a:ext cx="2900647" cy="2900647"/>
            </a:xfrm>
            <a:prstGeom prst="ellipse">
              <a:avLst/>
            </a:prstGeom>
            <a:blipFill>
              <a:blip r:embed="rId3"/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099612B1-83DE-FA4D-2535-F4E2B424A8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575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1767</Words>
  <Application>Microsoft Office PowerPoint</Application>
  <PresentationFormat>와이드스크린</PresentationFormat>
  <Paragraphs>447</Paragraphs>
  <Slides>26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Microsoft GothicNeo</vt:lpstr>
      <vt:lpstr>에스코어 드림 5 Medium</vt:lpstr>
      <vt:lpstr>Arial</vt:lpstr>
      <vt:lpstr>맑은 고딕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157</cp:revision>
  <dcterms:created xsi:type="dcterms:W3CDTF">2022-11-19T11:28:53Z</dcterms:created>
  <dcterms:modified xsi:type="dcterms:W3CDTF">2022-12-14T14:48:34Z</dcterms:modified>
</cp:coreProperties>
</file>